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037" r:id="rId2"/>
    <p:sldId id="2046" r:id="rId3"/>
    <p:sldId id="2047" r:id="rId4"/>
    <p:sldId id="2048" r:id="rId5"/>
    <p:sldId id="2049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2617" y="2537943"/>
            <a:ext cx="8210282" cy="95177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491. NUNGTA AHIH MAN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Because He Lives</a:t>
            </a:r>
          </a:p>
          <a:p>
            <a:r>
              <a:rPr lang="en-US" sz="1500" dirty="0"/>
              <a:t>Gloria Gaither, 1942-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 A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252678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ah, A Tapa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sawl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it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damsak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nungta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ahih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nunna’n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930728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Nungta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ahih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bangbang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tase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Phamawh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beek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keng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Mai lam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nungta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ahih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nunna’n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8413304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Naungekte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kepsak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Bangzah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zawlai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Nungta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ahih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ahan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4458021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gungal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Haksa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pi-in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ahih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mu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9020924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162</Words>
  <Application>Microsoft Office PowerPoint</Application>
  <PresentationFormat>On-screen Show (4:3)</PresentationFormat>
  <Paragraphs>29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491. NUNGTA AHIH MAN</vt:lpstr>
      <vt:lpstr>1</vt:lpstr>
      <vt:lpstr>Sakkik 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3</cp:revision>
  <dcterms:created xsi:type="dcterms:W3CDTF">2018-12-14T14:08:08Z</dcterms:created>
  <dcterms:modified xsi:type="dcterms:W3CDTF">2018-12-15T08:17:11Z</dcterms:modified>
</cp:coreProperties>
</file>